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46" r:id="rId3"/>
    <p:sldId id="318" r:id="rId4"/>
    <p:sldId id="468" r:id="rId6"/>
    <p:sldId id="457" r:id="rId7"/>
    <p:sldId id="458" r:id="rId8"/>
    <p:sldId id="469" r:id="rId9"/>
    <p:sldId id="449" r:id="rId10"/>
    <p:sldId id="454" r:id="rId11"/>
    <p:sldId id="455" r:id="rId12"/>
    <p:sldId id="462" r:id="rId13"/>
    <p:sldId id="456" r:id="rId14"/>
    <p:sldId id="479" r:id="rId15"/>
    <p:sldId id="478" r:id="rId16"/>
    <p:sldId id="265" r:id="rId17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5" autoAdjust="0"/>
    <p:restoredTop sz="90067" autoAdjust="0"/>
  </p:normalViewPr>
  <p:slideViewPr>
    <p:cSldViewPr snapToGrid="0" showGuides="1">
      <p:cViewPr varScale="1">
        <p:scale>
          <a:sx n="76" d="100"/>
          <a:sy n="76" d="100"/>
        </p:scale>
        <p:origin x="1123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75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8.png"/><Relationship Id="rId13" Type="http://schemas.openxmlformats.org/officeDocument/2006/relationships/image" Target="../media/image7.png"/><Relationship Id="rId12" Type="http://schemas.openxmlformats.org/officeDocument/2006/relationships/image" Target="../media/image6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499416" y="3318212"/>
            <a:ext cx="9144000" cy="165576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1104009"/>
            <a:ext cx="12241168" cy="47505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0" y="110504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99060" y="1097340"/>
            <a:ext cx="1194416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Popularity-Aware Alignment and Contrast for Mitigating</a:t>
            </a:r>
            <a:endParaRPr lang="en-US" altLang="zh-CN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Popularity Bias</a:t>
            </a:r>
            <a:endParaRPr lang="en-US" altLang="zh-CN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04254" y="5914834"/>
            <a:ext cx="1436914" cy="963262"/>
          </a:xfrm>
          <a:prstGeom prst="rect">
            <a:avLst/>
          </a:prstGeom>
        </p:spPr>
      </p:pic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464407" y="5337650"/>
            <a:ext cx="1121346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KDD-2024 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code)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768381" y="6007744"/>
            <a:ext cx="3205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Jiale Shen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91" y="5996211"/>
            <a:ext cx="828000" cy="828000"/>
          </a:xfrm>
          <a:prstGeom prst="rect">
            <a:avLst/>
          </a:prstGeom>
        </p:spPr>
      </p:pic>
      <p:pic>
        <p:nvPicPr>
          <p:cNvPr id="18" name="Picture 8" descr="æ¥çæºå¾å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347" y="6012140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æ¥çæºå¾å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739" y="6069670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æ¥çæºå¾å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003" y="5996211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7415" y="2296160"/>
            <a:ext cx="78867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8200" y="369225"/>
            <a:ext cx="10515600" cy="482946"/>
          </a:xfrm>
        </p:spPr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0750" y="1771650"/>
            <a:ext cx="10183495" cy="3759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8200" y="369225"/>
            <a:ext cx="10515600" cy="482946"/>
          </a:xfrm>
        </p:spPr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5785" y="1557020"/>
            <a:ext cx="7771765" cy="42056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8200" y="369225"/>
            <a:ext cx="10515600" cy="482946"/>
          </a:xfrm>
        </p:spPr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5915" y="1445895"/>
            <a:ext cx="8980170" cy="48672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8200" y="369225"/>
            <a:ext cx="10515600" cy="482946"/>
          </a:xfrm>
        </p:spPr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0460" y="852170"/>
            <a:ext cx="7905115" cy="54000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marL="0" indent="0" algn="ctr" eaLnBrk="1" hangingPunct="1">
              <a:buNone/>
            </a:pPr>
            <a:r>
              <a:rPr lang="en-US" altLang="zh-CN" sz="5400" kern="1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n-ea"/>
              </a:rPr>
              <a:t>Thank you!</a:t>
            </a:r>
            <a:endParaRPr lang="zh-CN" altLang="en-US" sz="5400" kern="1200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56469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motivation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86071" y="1012001"/>
            <a:ext cx="11150058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 sz="2000" dirty="0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sp>
        <p:nvSpPr>
          <p:cNvPr id="4" name="AutoShape 2"/>
          <p:cNvSpPr>
            <a:spLocks noChangeAspect="1" noChangeArrowheads="1"/>
          </p:cNvSpPr>
          <p:nvPr/>
        </p:nvSpPr>
        <p:spPr bwMode="auto">
          <a:xfrm>
            <a:off x="3140110" y="505764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87350" y="4218940"/>
            <a:ext cx="5540375" cy="255333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3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3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1) how to </a:t>
            </a:r>
            <a:r>
              <a:rPr lang="en-US" altLang="zh-CN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extract common supervision signals</a:t>
            </a:r>
            <a:r>
              <a:rPr lang="en-US" altLang="zh-CN" sz="3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from popular items to improve the unpopular item representations.</a:t>
            </a:r>
            <a:endParaRPr lang="en-US" altLang="zh-CN" sz="32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565900" y="4377055"/>
            <a:ext cx="4521200" cy="2061210"/>
          </a:xfrm>
          <a:prstGeom prst="rect">
            <a:avLst/>
          </a:prstGeom>
        </p:spPr>
        <p:txBody>
          <a:bodyPr wrap="square">
            <a:spAutoFit/>
          </a:bodyPr>
          <a:p>
            <a:pPr algn="l">
              <a:buClrTx/>
              <a:buSzTx/>
              <a:buFontTx/>
            </a:pPr>
            <a:r>
              <a:rPr lang="en-US" altLang="zh-CN" sz="3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(2) how to </a:t>
            </a:r>
            <a:r>
              <a:rPr lang="en-US" altLang="zh-CN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alleviate</a:t>
            </a:r>
            <a:r>
              <a:rPr lang="en-US" altLang="zh-CN" sz="3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the representation separation</a:t>
            </a:r>
            <a:r>
              <a:rPr lang="en-US" altLang="zh-CN" sz="3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caused by popularity bias.</a:t>
            </a:r>
            <a:endParaRPr lang="en-US" altLang="zh-CN" sz="32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5420" y="697865"/>
            <a:ext cx="7071360" cy="32518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702310" y="589553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Overview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8800" y="1495425"/>
            <a:ext cx="8534400" cy="38671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885950" y="566229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Q1:extract common supervision signals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949950" y="572833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Q2:alleviate</a:t>
            </a: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the representation separation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8200" y="233953"/>
            <a:ext cx="10515600" cy="482946"/>
          </a:xfrm>
        </p:spPr>
        <p:txBody>
          <a:bodyPr/>
          <a:lstStyle/>
          <a:p>
            <a:r>
              <a:rPr lang="en-US" altLang="zh-CN" sz="32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Overview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1150" y="1140460"/>
            <a:ext cx="2962275" cy="38004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9800" y="1609725"/>
            <a:ext cx="5464175" cy="6851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7860" y="2854960"/>
            <a:ext cx="6289040" cy="7639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3425" y="4178935"/>
            <a:ext cx="5725160" cy="9804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rcRect b="5443"/>
          <a:stretch>
            <a:fillRect/>
          </a:stretch>
        </p:blipFill>
        <p:spPr>
          <a:xfrm>
            <a:off x="2333625" y="5294630"/>
            <a:ext cx="5628640" cy="9486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8200" y="233953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10045" y="1928495"/>
            <a:ext cx="4696460" cy="6635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0045" y="3290570"/>
            <a:ext cx="4696460" cy="4203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0045" y="4376420"/>
            <a:ext cx="4643755" cy="7943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610" y="1609725"/>
            <a:ext cx="6312535" cy="38671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8200" y="233953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0575" y="2128520"/>
            <a:ext cx="6078220" cy="8661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330960"/>
            <a:ext cx="2825115" cy="41954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7255" y="4104640"/>
            <a:ext cx="5971540" cy="10718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" y="1086485"/>
            <a:ext cx="3378200" cy="4345305"/>
          </a:xfrm>
          <a:prstGeom prst="rect">
            <a:avLst/>
          </a:prstGeom>
        </p:spPr>
      </p:pic>
      <p:sp>
        <p:nvSpPr>
          <p:cNvPr id="4" name="标题 1"/>
          <p:cNvSpPr>
            <a:spLocks noGrp="1"/>
          </p:cNvSpPr>
          <p:nvPr/>
        </p:nvSpPr>
        <p:spPr>
          <a:xfrm>
            <a:off x="838200" y="95523"/>
            <a:ext cx="10515600" cy="4829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700" y="1766570"/>
            <a:ext cx="5394325" cy="5994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552700"/>
            <a:ext cx="5539105" cy="6858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rcRect b="10180"/>
          <a:stretch>
            <a:fillRect/>
          </a:stretch>
        </p:blipFill>
        <p:spPr>
          <a:xfrm>
            <a:off x="5029200" y="3372485"/>
            <a:ext cx="5385435" cy="8324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3340" y="4227195"/>
            <a:ext cx="5281295" cy="7683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2675" y="5431790"/>
            <a:ext cx="6991350" cy="4991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8200" y="369225"/>
            <a:ext cx="10515600" cy="482946"/>
          </a:xfrm>
        </p:spPr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045" y="1545590"/>
            <a:ext cx="10993755" cy="40595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8200" y="369225"/>
            <a:ext cx="10515600" cy="482946"/>
          </a:xfrm>
        </p:spPr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5580" y="2271395"/>
            <a:ext cx="11851005" cy="316484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zY5MDY1ZGYzOWNjNDY2ZDJlYTVkOTcyMDJmMTZiNDQ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495</Words>
  <Application>WPS 演示</Application>
  <PresentationFormat>宽屏</PresentationFormat>
  <Paragraphs>47</Paragraphs>
  <Slides>14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1" baseType="lpstr">
      <vt:lpstr>Arial</vt:lpstr>
      <vt:lpstr>宋体</vt:lpstr>
      <vt:lpstr>Wingdings</vt:lpstr>
      <vt:lpstr>Bahnschrift Condensed</vt:lpstr>
      <vt:lpstr>Gill Sans Ultra Bold</vt:lpstr>
      <vt:lpstr>Segoe UI Black</vt:lpstr>
      <vt:lpstr>Times New Roman</vt:lpstr>
      <vt:lpstr>华康俪金黑W8(P)</vt:lpstr>
      <vt:lpstr>仿宋</vt:lpstr>
      <vt:lpstr>黑体</vt:lpstr>
      <vt:lpstr>楷体</vt:lpstr>
      <vt:lpstr>Times New Roman Regular</vt:lpstr>
      <vt:lpstr>等线</vt:lpstr>
      <vt:lpstr>微软雅黑</vt:lpstr>
      <vt:lpstr>Arial Unicode MS</vt:lpstr>
      <vt:lpstr>Calibri</vt:lpstr>
      <vt:lpstr>Office 主题​​</vt:lpstr>
      <vt:lpstr>PowerPoint 演示文稿</vt:lpstr>
      <vt:lpstr>motivation</vt:lpstr>
      <vt:lpstr>Overview</vt:lpstr>
      <vt:lpstr>Approach</vt:lpstr>
      <vt:lpstr>Approach</vt:lpstr>
      <vt:lpstr>Approach</vt:lpstr>
      <vt:lpstr>Approach</vt:lpstr>
      <vt:lpstr>Experiment</vt:lpstr>
      <vt:lpstr>Experiment</vt:lpstr>
      <vt:lpstr>Experiment</vt:lpstr>
      <vt:lpstr>Experiment</vt:lpstr>
      <vt:lpstr>Experiment</vt:lpstr>
      <vt:lpstr>Experiment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.</cp:lastModifiedBy>
  <cp:revision>1518</cp:revision>
  <dcterms:created xsi:type="dcterms:W3CDTF">2021-09-26T06:57:00Z</dcterms:created>
  <dcterms:modified xsi:type="dcterms:W3CDTF">2024-12-15T08:52:36Z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2052-12.1.0.19302</vt:lpwstr>
  </property>
  <property fmtid="{D5CDD505-2E9C-101B-9397-08002B2CF9AE}" pid="3" name="ICV">
    <vt:lpwstr>022ADF630E484CBDBD7751619E947E1D_12</vt:lpwstr>
  </property>
</Properties>
</file>